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5" r:id="rId6"/>
    <p:sldId id="266" r:id="rId7"/>
    <p:sldId id="264" r:id="rId8"/>
    <p:sldId id="260" r:id="rId9"/>
    <p:sldId id="261" r:id="rId10"/>
    <p:sldId id="262" r:id="rId11"/>
    <p:sldId id="263" r:id="rId12"/>
  </p:sldIdLst>
  <p:sldSz cx="14630400" cy="8229600"/>
  <p:notesSz cx="8229600" cy="14630400"/>
  <p:embeddedFontLst>
    <p:embeddedFont>
      <p:font typeface="Brygada 1918" panose="020B0604020202020204" charset="0"/>
      <p:regular r:id="rId14"/>
    </p:embeddedFont>
    <p:embeddedFont>
      <p:font typeface="Brygada 1918 Semi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0" d="100"/>
          <a:sy n="70" d="100"/>
        </p:scale>
        <p:origin x="600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sv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4325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0" y="7662624"/>
            <a:ext cx="114516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Készítette: Simon Viktor, Kántor Bence, Oleszka Attila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65586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VLAN-ok Konfigurálása a Szegmentációhoz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22" y="1460778"/>
            <a:ext cx="10704598" cy="537315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97562" y="6958626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82321" y="6958626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864514" y="7025915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864514" y="7309296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Külön hálózati szegmens a speciális adatforgalomhoz.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5083493" y="6976787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068253" y="6958895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5236489" y="7038185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1050" dirty="0"/>
          </a:p>
        </p:txBody>
      </p:sp>
      <p:sp>
        <p:nvSpPr>
          <p:cNvPr id="13" name="Shape 10"/>
          <p:cNvSpPr/>
          <p:nvPr/>
        </p:nvSpPr>
        <p:spPr>
          <a:xfrm>
            <a:off x="9684663" y="7007353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E8AF3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40591" y="7007353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E8AF3B"/>
          </a:solidFill>
          <a:ln/>
        </p:spPr>
      </p:sp>
      <p:sp>
        <p:nvSpPr>
          <p:cNvPr id="15" name="Text 12"/>
          <p:cNvSpPr/>
          <p:nvPr/>
        </p:nvSpPr>
        <p:spPr>
          <a:xfrm>
            <a:off x="9795234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könnyebb adminisztrációja és hibakeresése.</a:t>
            </a:r>
            <a:endParaRPr lang="en-US" sz="105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931" y="466368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92931" y="13344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1" y="1986439"/>
            <a:ext cx="4192905" cy="42308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2931" y="6407825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393" y="1986439"/>
            <a:ext cx="4637723" cy="47014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9393" y="6878360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Protokoll konfiguráció (pl. LACP)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592931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13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909048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 (2 db 4321-es)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190904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2872978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 (2 db 2960-as)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613791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5777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Tűzfal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4613791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5777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769336F-AC0F-4AF2-B5BB-A0A539FDE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899" y="2647154"/>
            <a:ext cx="10409218" cy="489471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793790" y="3387685"/>
            <a:ext cx="13042821" cy="2616518"/>
          </a:xfrm>
          <a:prstGeom prst="roundRect">
            <a:avLst>
              <a:gd name="adj" fmla="val 1300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9030" y="339530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36082" y="353901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Packeta Router 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3645337" y="353901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G0/0/0.15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6243161" y="3539014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192.168.67.126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151388" y="353901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/25 (255.255.255.128)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809030" y="404562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36082" y="418933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Packeta Router 1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3645337" y="418933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G0/0/0.35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6250781" y="418933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192.168.67.189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0151388" y="418933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/26 (255.255.255.192)</a:t>
            </a:r>
            <a:endParaRPr lang="en-US" sz="2000" dirty="0"/>
          </a:p>
        </p:txBody>
      </p:sp>
      <p:sp>
        <p:nvSpPr>
          <p:cNvPr id="15" name="Shape 13"/>
          <p:cNvSpPr/>
          <p:nvPr/>
        </p:nvSpPr>
        <p:spPr>
          <a:xfrm>
            <a:off x="809030" y="469594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36082" y="483965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Packeta Router 2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3645337" y="483965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G0/0/0.35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6243161" y="483965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192.168.67.125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10151388" y="483965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/25 (255.255.255.128)</a:t>
            </a:r>
            <a:endParaRPr lang="en-US" sz="2000" dirty="0"/>
          </a:p>
        </p:txBody>
      </p:sp>
      <p:sp>
        <p:nvSpPr>
          <p:cNvPr id="20" name="Shape 18"/>
          <p:cNvSpPr/>
          <p:nvPr/>
        </p:nvSpPr>
        <p:spPr>
          <a:xfrm>
            <a:off x="809030" y="534626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36082" y="548997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Packeta Router 2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3645337" y="548997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G0/0/0.35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6250781" y="548997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192.168.67.190</a:t>
            </a:r>
            <a:endParaRPr lang="en-US" sz="2000" dirty="0"/>
          </a:p>
        </p:txBody>
      </p:sp>
      <p:sp>
        <p:nvSpPr>
          <p:cNvPr id="24" name="Text 22"/>
          <p:cNvSpPr/>
          <p:nvPr/>
        </p:nvSpPr>
        <p:spPr>
          <a:xfrm>
            <a:off x="10159008" y="548997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/26 (255.255.255.192)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793790" y="62593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626C3B"/>
                </a:solidFill>
                <a:ea typeface="Brygada 1918" pitchFamily="34" charset="-122"/>
                <a:cs typeface="Brygada 1918" pitchFamily="34" charset="-120"/>
              </a:rPr>
              <a:t>Megjegyzés: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A pontalhálózati címek gondos tervezést igényelnek a hatékony forgalomkezelés érdekében.</a:t>
            </a:r>
            <a:endParaRPr lang="en-US" sz="20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4069406" y="792972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hálózati eszközök távoli elérésének védelme a titkosított Shell (SSH) használatával.</a:t>
            </a:r>
            <a:endParaRPr lang="en-US" sz="850" dirty="0"/>
          </a:p>
        </p:txBody>
      </p:sp>
      <p:sp>
        <p:nvSpPr>
          <p:cNvPr id="5" name="Shape 2"/>
          <p:cNvSpPr/>
          <p:nvPr/>
        </p:nvSpPr>
        <p:spPr>
          <a:xfrm>
            <a:off x="141653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141653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2239832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1869" y="6932161"/>
            <a:ext cx="136088" cy="1360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70241" y="728375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Kriptográfiai kulcs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270241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RSA kulcs generálása a titkosításhoz.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4791639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2" name="Shape 8"/>
          <p:cNvSpPr/>
          <p:nvPr/>
        </p:nvSpPr>
        <p:spPr>
          <a:xfrm>
            <a:off x="4791639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6889818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792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1855" y="6932161"/>
            <a:ext cx="136088" cy="1360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920227" y="728375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V2 Protokoll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4920227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Magasabb biztonságú SSH verzió engedélyezése.</a:t>
            </a:r>
            <a:endParaRPr lang="en-US" sz="2000" dirty="0"/>
          </a:p>
        </p:txBody>
      </p:sp>
      <p:sp>
        <p:nvSpPr>
          <p:cNvPr id="17" name="Shape 12"/>
          <p:cNvSpPr/>
          <p:nvPr/>
        </p:nvSpPr>
        <p:spPr>
          <a:xfrm>
            <a:off x="9441625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8" name="Shape 13"/>
          <p:cNvSpPr/>
          <p:nvPr/>
        </p:nvSpPr>
        <p:spPr>
          <a:xfrm>
            <a:off x="9441625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E8AF3B"/>
          </a:solidFill>
          <a:ln/>
        </p:spPr>
      </p:sp>
      <p:sp>
        <p:nvSpPr>
          <p:cNvPr id="19" name="Shape 14"/>
          <p:cNvSpPr/>
          <p:nvPr/>
        </p:nvSpPr>
        <p:spPr>
          <a:xfrm>
            <a:off x="11539804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8AF3B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41841" y="6932161"/>
            <a:ext cx="136088" cy="1360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570213" y="728375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Domain név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9570213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Helyi domain név beállítása a konfigurációhoz.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15308"/>
            <a:ext cx="3997881" cy="40802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761434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93790" y="6384131"/>
            <a:ext cx="13042821" cy="1085612"/>
          </a:xfrm>
          <a:prstGeom prst="roundRect">
            <a:avLst>
              <a:gd name="adj" fmla="val 6738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6368891"/>
            <a:ext cx="13042821" cy="60960"/>
          </a:xfrm>
          <a:prstGeom prst="roundRect">
            <a:avLst>
              <a:gd name="adj" fmla="val 362790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7094101" y="6163032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6737" y="6295668"/>
            <a:ext cx="176808" cy="1768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99334" y="6678037"/>
            <a:ext cx="198953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Hitelesítési módszerek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956429" y="7071360"/>
            <a:ext cx="12717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Ellenőriztük a jelszavas és kulcsalapú hitelesítést, valamint a kulcsfájlok jogosultságait.</a:t>
            </a:r>
            <a:endParaRPr lang="en-US" sz="2000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77522"/>
            <a:ext cx="5645110" cy="28788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8592383" y="364164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8592383" y="5103495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592383" y="604242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8592383" y="6565344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12" y="401955"/>
            <a:ext cx="11302014" cy="57822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164217" y="6779957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160535" y="7100173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164217" y="7371523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164217" y="76975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115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60535" y="6184232"/>
            <a:ext cx="4634602" cy="499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550"/>
              </a:lnSpc>
            </a:pPr>
            <a:r>
              <a:rPr lang="en-US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dirty="0" err="1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dirty="0" err="1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401" y="426958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3401" y="1300282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3401" y="1698069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1" y="2369463"/>
            <a:ext cx="4784050" cy="48373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2129" y="1300282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2129" y="1698069"/>
            <a:ext cx="658248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Ping tesztek futtatása a router szerepek váltása közben a redundancia ellenőrzésére.</a:t>
            </a:r>
            <a:endParaRPr lang="en-US" sz="1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129" y="2121098"/>
            <a:ext cx="4735592" cy="475702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12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12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529</Words>
  <Application>Microsoft Office PowerPoint</Application>
  <PresentationFormat>Egyéni</PresentationFormat>
  <Paragraphs>93</Paragraphs>
  <Slides>11</Slides>
  <Notes>11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6" baseType="lpstr">
      <vt:lpstr>Brygada 1918 Semi Bold</vt:lpstr>
      <vt:lpstr>Arial</vt:lpstr>
      <vt:lpstr>Calibri</vt:lpstr>
      <vt:lpstr>Brygada 1918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Oleszka Attila</cp:lastModifiedBy>
  <cp:revision>12</cp:revision>
  <dcterms:created xsi:type="dcterms:W3CDTF">2025-10-22T09:55:04Z</dcterms:created>
  <dcterms:modified xsi:type="dcterms:W3CDTF">2025-11-12T11:56:18Z</dcterms:modified>
</cp:coreProperties>
</file>